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5.png" ContentType="image/png"/>
  <Override PartName="/ppt/media/image48.png" ContentType="image/png"/>
  <Override PartName="/ppt/media/image3.jpeg" ContentType="image/jpeg"/>
  <Override PartName="/ppt/media/image4.jpeg" ContentType="image/jpeg"/>
  <Override PartName="/ppt/media/image41.png" ContentType="image/png"/>
  <Override PartName="/ppt/media/image8.jpeg" ContentType="image/jpe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9138960" cy="519300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181080" y="5142240"/>
            <a:ext cx="2968560" cy="19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295520" y="5308200"/>
            <a:ext cx="2669040" cy="17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150720" y="4164840"/>
            <a:ext cx="5984640" cy="11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6" name="Picture 2" descr=""/>
          <p:cNvPicPr/>
          <p:nvPr/>
        </p:nvPicPr>
        <p:blipFill>
          <a:blip r:embed="rId2"/>
          <a:stretch/>
        </p:blipFill>
        <p:spPr>
          <a:xfrm>
            <a:off x="7131240" y="5546520"/>
            <a:ext cx="1803600" cy="115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31520" y="346320"/>
            <a:ext cx="602244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15" name="Group 2"/>
          <p:cNvGrpSpPr/>
          <p:nvPr/>
        </p:nvGrpSpPr>
        <p:grpSpPr>
          <a:xfrm>
            <a:off x="-90360" y="1737360"/>
            <a:ext cx="3016440" cy="4132440"/>
            <a:chOff x="-90360" y="1737360"/>
            <a:chExt cx="3016440" cy="4132440"/>
          </a:xfrm>
        </p:grpSpPr>
        <p:sp>
          <p:nvSpPr>
            <p:cNvPr id="216" name="CustomShape 3"/>
            <p:cNvSpPr/>
            <p:nvPr/>
          </p:nvSpPr>
          <p:spPr>
            <a:xfrm>
              <a:off x="220320" y="1737360"/>
              <a:ext cx="16678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7" name="Picture 2" descr=""/>
            <p:cNvPicPr/>
            <p:nvPr/>
          </p:nvPicPr>
          <p:blipFill>
            <a:blip r:embed="rId1"/>
            <a:stretch/>
          </p:blipFill>
          <p:spPr>
            <a:xfrm>
              <a:off x="608400" y="2204640"/>
              <a:ext cx="903600" cy="107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8" name="CustomShape 4"/>
            <p:cNvSpPr/>
            <p:nvPr/>
          </p:nvSpPr>
          <p:spPr>
            <a:xfrm flipH="1">
              <a:off x="1051200" y="4253400"/>
              <a:ext cx="4320" cy="84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5"/>
            <p:cNvSpPr/>
            <p:nvPr/>
          </p:nvSpPr>
          <p:spPr>
            <a:xfrm>
              <a:off x="-90360" y="5229720"/>
              <a:ext cx="231300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0" name="CustomShape 6"/>
            <p:cNvSpPr/>
            <p:nvPr/>
          </p:nvSpPr>
          <p:spPr>
            <a:xfrm>
              <a:off x="613080" y="3791880"/>
              <a:ext cx="23130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21" name="Group 7"/>
          <p:cNvGrpSpPr/>
          <p:nvPr/>
        </p:nvGrpSpPr>
        <p:grpSpPr>
          <a:xfrm>
            <a:off x="3230640" y="1764360"/>
            <a:ext cx="2804040" cy="4319280"/>
            <a:chOff x="3230640" y="1764360"/>
            <a:chExt cx="2804040" cy="4319280"/>
          </a:xfrm>
        </p:grpSpPr>
        <p:sp>
          <p:nvSpPr>
            <p:cNvPr id="222" name="CustomShape 8"/>
            <p:cNvSpPr/>
            <p:nvPr/>
          </p:nvSpPr>
          <p:spPr>
            <a:xfrm>
              <a:off x="3435120" y="1764360"/>
              <a:ext cx="169344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3" name="Picture 4" descr=""/>
            <p:cNvPicPr/>
            <p:nvPr/>
          </p:nvPicPr>
          <p:blipFill>
            <a:blip r:embed="rId2"/>
            <a:stretch/>
          </p:blipFill>
          <p:spPr>
            <a:xfrm>
              <a:off x="3853440" y="2260440"/>
              <a:ext cx="85644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4" name="CustomShape 9"/>
            <p:cNvSpPr/>
            <p:nvPr/>
          </p:nvSpPr>
          <p:spPr>
            <a:xfrm flipH="1">
              <a:off x="4340520" y="4424400"/>
              <a:ext cx="4320" cy="84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3230640" y="5443560"/>
              <a:ext cx="234864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3686040" y="3962880"/>
              <a:ext cx="23486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27" name="Group 12"/>
          <p:cNvGrpSpPr/>
          <p:nvPr/>
        </p:nvGrpSpPr>
        <p:grpSpPr>
          <a:xfrm>
            <a:off x="6309360" y="1743480"/>
            <a:ext cx="2999880" cy="3742920"/>
            <a:chOff x="6309360" y="1743480"/>
            <a:chExt cx="2999880" cy="3742920"/>
          </a:xfrm>
        </p:grpSpPr>
        <p:sp>
          <p:nvSpPr>
            <p:cNvPr id="228" name="CustomShape 13"/>
            <p:cNvSpPr/>
            <p:nvPr/>
          </p:nvSpPr>
          <p:spPr>
            <a:xfrm>
              <a:off x="6535080" y="1743480"/>
              <a:ext cx="17416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 descr=""/>
            <p:cNvPicPr/>
            <p:nvPr/>
          </p:nvPicPr>
          <p:blipFill>
            <a:blip r:embed="rId3"/>
            <a:stretch/>
          </p:blipFill>
          <p:spPr>
            <a:xfrm>
              <a:off x="7028640" y="2311200"/>
              <a:ext cx="753840" cy="870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14"/>
            <p:cNvSpPr/>
            <p:nvPr/>
          </p:nvSpPr>
          <p:spPr>
            <a:xfrm flipH="1">
              <a:off x="7466040" y="4201920"/>
              <a:ext cx="4320" cy="84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15"/>
            <p:cNvSpPr/>
            <p:nvPr/>
          </p:nvSpPr>
          <p:spPr>
            <a:xfrm>
              <a:off x="6894360" y="5120640"/>
              <a:ext cx="241488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2" name="CustomShape 16"/>
            <p:cNvSpPr/>
            <p:nvPr/>
          </p:nvSpPr>
          <p:spPr>
            <a:xfrm>
              <a:off x="6309360" y="3740400"/>
              <a:ext cx="26960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233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7" descr=""/>
          <p:cNvPicPr/>
          <p:nvPr/>
        </p:nvPicPr>
        <p:blipFill>
          <a:blip r:embed="rId1"/>
          <a:stretch/>
        </p:blipFill>
        <p:spPr>
          <a:xfrm>
            <a:off x="0" y="0"/>
            <a:ext cx="2223360" cy="19760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194560" y="274320"/>
            <a:ext cx="6766560" cy="75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6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990720" y="2514600"/>
            <a:ext cx="6333480" cy="286632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9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3" descr=""/>
          <p:cNvPicPr/>
          <p:nvPr/>
        </p:nvPicPr>
        <p:blipFill>
          <a:blip r:embed="rId1"/>
          <a:stretch/>
        </p:blipFill>
        <p:spPr>
          <a:xfrm>
            <a:off x="1143000" y="228600"/>
            <a:ext cx="6628680" cy="3152160"/>
          </a:xfrm>
          <a:prstGeom prst="rect">
            <a:avLst/>
          </a:prstGeom>
          <a:ln>
            <a:noFill/>
          </a:ln>
        </p:spPr>
      </p:pic>
      <p:pic>
        <p:nvPicPr>
          <p:cNvPr id="241" name="Picture 2" descr=""/>
          <p:cNvPicPr/>
          <p:nvPr/>
        </p:nvPicPr>
        <p:blipFill>
          <a:blip r:embed="rId2"/>
          <a:stretch/>
        </p:blipFill>
        <p:spPr>
          <a:xfrm>
            <a:off x="914400" y="3733920"/>
            <a:ext cx="6857280" cy="252504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914400" y="6019920"/>
            <a:ext cx="837360" cy="23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Admin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Picture 170" descr="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834640" y="-92160"/>
            <a:ext cx="3580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 rot="3600">
            <a:off x="277200" y="616320"/>
            <a:ext cx="7400160" cy="6237360"/>
          </a:xfrm>
          <a:prstGeom prst="rect">
            <a:avLst/>
          </a:prstGeom>
          <a:ln>
            <a:noFill/>
          </a:ln>
        </p:spPr>
      </p:pic>
      <p:pic>
        <p:nvPicPr>
          <p:cNvPr id="246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 descr=""/>
          <p:cNvPicPr/>
          <p:nvPr/>
        </p:nvPicPr>
        <p:blipFill>
          <a:blip r:embed="rId1"/>
          <a:stretch/>
        </p:blipFill>
        <p:spPr>
          <a:xfrm>
            <a:off x="993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8" name="Picture 6" descr=""/>
          <p:cNvPicPr/>
          <p:nvPr/>
        </p:nvPicPr>
        <p:blipFill>
          <a:blip r:embed="rId2"/>
          <a:stretch/>
        </p:blipFill>
        <p:spPr>
          <a:xfrm>
            <a:off x="182880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9" name="Picture 8" descr=""/>
          <p:cNvPicPr/>
          <p:nvPr/>
        </p:nvPicPr>
        <p:blipFill>
          <a:blip r:embed="rId3"/>
          <a:stretch/>
        </p:blipFill>
        <p:spPr>
          <a:xfrm>
            <a:off x="35661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50" name="Picture 10" descr=""/>
          <p:cNvPicPr/>
          <p:nvPr/>
        </p:nvPicPr>
        <p:blipFill>
          <a:blip r:embed="rId4"/>
          <a:stretch/>
        </p:blipFill>
        <p:spPr>
          <a:xfrm>
            <a:off x="5303520" y="1828800"/>
            <a:ext cx="1638000" cy="4114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2" name="Picture 251" descr=""/>
          <p:cNvPicPr/>
          <p:nvPr/>
        </p:nvPicPr>
        <p:blipFill>
          <a:blip r:embed="rId5"/>
          <a:stretch/>
        </p:blipFill>
        <p:spPr>
          <a:xfrm>
            <a:off x="7132320" y="1821600"/>
            <a:ext cx="2013120" cy="3481920"/>
          </a:xfrm>
          <a:prstGeom prst="rect">
            <a:avLst/>
          </a:prstGeom>
          <a:ln>
            <a:noFill/>
          </a:ln>
        </p:spPr>
      </p:pic>
      <p:pic>
        <p:nvPicPr>
          <p:cNvPr id="253" name="Picture 170" descr="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5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6" dur="indefinite" restart="never" nodeType="tmRoot">
          <p:childTnLst>
            <p:seq>
              <p:cTn id="2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6840" y="272880"/>
            <a:ext cx="8224200" cy="11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360" y="1411200"/>
            <a:ext cx="7120440" cy="7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4497480" y="2543400"/>
            <a:ext cx="2314080" cy="1760760"/>
          </a:xfrm>
          <a:prstGeom prst="rect">
            <a:avLst/>
          </a:prstGeom>
          <a:ln>
            <a:noFill/>
          </a:ln>
        </p:spPr>
      </p:pic>
      <p:pic>
        <p:nvPicPr>
          <p:cNvPr id="160" name="Picture 3" descr=""/>
          <p:cNvPicPr/>
          <p:nvPr/>
        </p:nvPicPr>
        <p:blipFill>
          <a:blip r:embed="rId2"/>
          <a:stretch/>
        </p:blipFill>
        <p:spPr>
          <a:xfrm>
            <a:off x="2410200" y="4579560"/>
            <a:ext cx="2314080" cy="2051640"/>
          </a:xfrm>
          <a:prstGeom prst="rect">
            <a:avLst/>
          </a:prstGeom>
          <a:ln>
            <a:noFill/>
          </a:ln>
        </p:spPr>
      </p:pic>
      <p:pic>
        <p:nvPicPr>
          <p:cNvPr id="161" name="Picture 4" descr=""/>
          <p:cNvPicPr/>
          <p:nvPr/>
        </p:nvPicPr>
        <p:blipFill>
          <a:blip r:embed="rId3"/>
          <a:stretch/>
        </p:blipFill>
        <p:spPr>
          <a:xfrm>
            <a:off x="734040" y="2576520"/>
            <a:ext cx="2098440" cy="1996920"/>
          </a:xfrm>
          <a:prstGeom prst="rect">
            <a:avLst/>
          </a:prstGeom>
          <a:ln>
            <a:noFill/>
          </a:ln>
        </p:spPr>
      </p:pic>
      <p:pic>
        <p:nvPicPr>
          <p:cNvPr id="162" name="Picture 170" descr=""/>
          <p:cNvPicPr/>
          <p:nvPr/>
        </p:nvPicPr>
        <p:blipFill>
          <a:blip r:embed="rId4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Analysis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/>
        </p:blipFill>
        <p:spPr>
          <a:xfrm>
            <a:off x="152280" y="1600200"/>
            <a:ext cx="3809160" cy="21423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152280" y="4038480"/>
            <a:ext cx="411408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 cyber threats online.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66" name="Picture 3" descr=""/>
          <p:cNvPicPr/>
          <p:nvPr/>
        </p:nvPicPr>
        <p:blipFill>
          <a:blip r:embed="rId2"/>
          <a:stretch/>
        </p:blipFill>
        <p:spPr>
          <a:xfrm>
            <a:off x="4648320" y="1121400"/>
            <a:ext cx="3430440" cy="350748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4724280" y="4884840"/>
            <a:ext cx="4114080" cy="21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bullied repeatedly through their cell phones or the Internet.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70" name="Picture 4" descr=""/>
          <p:cNvPicPr/>
          <p:nvPr/>
        </p:nvPicPr>
        <p:blipFill>
          <a:blip r:embed="rId2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71" name="Picture 5" descr=""/>
          <p:cNvPicPr/>
          <p:nvPr/>
        </p:nvPicPr>
        <p:blipFill>
          <a:blip r:embed="rId3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819520" y="120816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73" name="Picture 6" descr=""/>
          <p:cNvPicPr/>
          <p:nvPr/>
        </p:nvPicPr>
        <p:blipFill>
          <a:blip r:embed="rId4"/>
          <a:stretch/>
        </p:blipFill>
        <p:spPr>
          <a:xfrm>
            <a:off x="4648320" y="108072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029200" y="1208160"/>
            <a:ext cx="9900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6438960" y="1208160"/>
            <a:ext cx="118044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 rot="5400000">
            <a:off x="439596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7" name="CustomShape 5"/>
          <p:cNvSpPr/>
          <p:nvPr/>
        </p:nvSpPr>
        <p:spPr>
          <a:xfrm>
            <a:off x="3733920" y="3407040"/>
            <a:ext cx="2208960" cy="91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rot="5400000">
            <a:off x="624924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6438960" y="3407040"/>
            <a:ext cx="2171160" cy="1461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Picture 170" descr=""/>
          <p:cNvPicPr/>
          <p:nvPr/>
        </p:nvPicPr>
        <p:blipFill>
          <a:blip r:embed="rId5"/>
          <a:stretch/>
        </p:blipFill>
        <p:spPr>
          <a:xfrm>
            <a:off x="7863840" y="91800"/>
            <a:ext cx="1280160" cy="101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4965480" y="1667880"/>
            <a:ext cx="3428280" cy="1289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224680" y="1882800"/>
            <a:ext cx="608760" cy="36432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963040" y="1882440"/>
            <a:ext cx="7164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85" name="Picture 4" descr="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86" name="Picture 5" descr="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3962520" y="211392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6858000" y="1889280"/>
            <a:ext cx="7614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5509080" y="2346480"/>
            <a:ext cx="43272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172200" y="2346480"/>
            <a:ext cx="91368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rot="5400000">
            <a:off x="5537880" y="34016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2" name="CustomShape 8"/>
          <p:cNvSpPr/>
          <p:nvPr/>
        </p:nvSpPr>
        <p:spPr>
          <a:xfrm>
            <a:off x="4267080" y="4544640"/>
            <a:ext cx="43426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3" name="Picture 170" descr="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95" name="Picture 4" descr=""/>
          <p:cNvPicPr/>
          <p:nvPr/>
        </p:nvPicPr>
        <p:blipFill>
          <a:blip r:embed="rId2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96" name="Picture 5" descr=""/>
          <p:cNvPicPr/>
          <p:nvPr/>
        </p:nvPicPr>
        <p:blipFill>
          <a:blip r:embed="rId3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3352680" y="308124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 descr=""/>
          <p:cNvPicPr/>
          <p:nvPr/>
        </p:nvPicPr>
        <p:blipFill>
          <a:blip r:embed="rId4"/>
          <a:stretch/>
        </p:blipFill>
        <p:spPr>
          <a:xfrm>
            <a:off x="4724280" y="291240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952880" y="3081240"/>
            <a:ext cx="8373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5943600" y="3084840"/>
            <a:ext cx="3042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0" y="3081240"/>
            <a:ext cx="60876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162920" y="3084840"/>
            <a:ext cx="6087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5792040" y="414000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4724280" y="5290200"/>
            <a:ext cx="41140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rather offensive word but no pronouns were found in that sentence implying the sentiment of discomfort or irritation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5" name="Picture 170" descr="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9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8580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295280" y="289548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1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8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10" name="Table 2"/>
          <p:cNvGraphicFramePr/>
          <p:nvPr/>
        </p:nvGraphicFramePr>
        <p:xfrm>
          <a:off x="628560" y="1376640"/>
          <a:ext cx="7886160" cy="466884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 Registration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lIns="68400" rIns="68400"/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Receive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Decrypt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lIns="68400" rIns="68400"/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11" name="Picture 170" descr=""/>
          <p:cNvPicPr/>
          <p:nvPr/>
        </p:nvPicPr>
        <p:blipFill>
          <a:blip r:embed="rId1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36" descr=""/>
          <p:cNvPicPr/>
          <p:nvPr/>
        </p:nvPicPr>
        <p:blipFill>
          <a:blip r:embed="rId1"/>
          <a:stretch/>
        </p:blipFill>
        <p:spPr>
          <a:xfrm>
            <a:off x="1266480" y="0"/>
            <a:ext cx="6590520" cy="6766200"/>
          </a:xfrm>
          <a:prstGeom prst="rect">
            <a:avLst/>
          </a:prstGeom>
          <a:ln>
            <a:noFill/>
          </a:ln>
        </p:spPr>
      </p:pic>
      <p:pic>
        <p:nvPicPr>
          <p:cNvPr id="213" name="Picture 170" descr="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Application>LibreOffice/6.0.4.2$Windows_X86_64 LibreOffice_project/9b0d9b32d5dcda91d2f1a96dc04c645c450872bf</Application>
  <Words>220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2018-11-12T18:05:06Z</dcterms:created>
  <dc:creator>Zeyad</dc:creator>
  <dc:description/>
  <dc:language>en-US</dc:language>
  <cp:lastModifiedBy/>
  <dcterms:modified xsi:type="dcterms:W3CDTF">2018-11-28T00:42:58Z</dcterms:modified>
  <cp:revision>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